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2" d="100"/>
          <a:sy n="52" d="100"/>
        </p:scale>
        <p:origin x="-111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2/14/2012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2/14/2012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2/14/2012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2/14/2012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2/14/2012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2/14/2012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2/14/2012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2/14/2012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1371600"/>
            <a:ext cx="8004048" cy="182880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Take Away Information:</a:t>
            </a:r>
            <a:br>
              <a:rPr lang="en-US" dirty="0" smtClean="0"/>
            </a:br>
            <a:r>
              <a:rPr lang="en-US" dirty="0" smtClean="0"/>
              <a:t>Stream &amp; Storm Sewer Health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4800" y="3657600"/>
            <a:ext cx="8305800" cy="1752600"/>
          </a:xfrm>
        </p:spPr>
        <p:txBody>
          <a:bodyPr>
            <a:normAutofit fontScale="85000" lnSpcReduction="20000"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Arlington County Civic Federation </a:t>
            </a:r>
          </a:p>
          <a:p>
            <a:pPr algn="ctr"/>
            <a:r>
              <a:rPr lang="en-US" dirty="0" smtClean="0">
                <a:solidFill>
                  <a:schemeClr val="bg1"/>
                </a:solidFill>
              </a:rPr>
              <a:t>Environmental Committee Members</a:t>
            </a:r>
          </a:p>
          <a:p>
            <a:pPr algn="ctr"/>
            <a:r>
              <a:rPr lang="en-US" dirty="0" smtClean="0"/>
              <a:t>Joseph </a:t>
            </a:r>
            <a:r>
              <a:rPr lang="en-US" dirty="0" err="1" smtClean="0"/>
              <a:t>Pelton</a:t>
            </a:r>
            <a:r>
              <a:rPr lang="en-US" dirty="0" smtClean="0"/>
              <a:t>, Chair</a:t>
            </a:r>
          </a:p>
          <a:p>
            <a:pPr algn="ctr"/>
            <a:r>
              <a:rPr lang="en-US" dirty="0" smtClean="0"/>
              <a:t>Members: Audrey Clement, Scott </a:t>
            </a:r>
            <a:r>
              <a:rPr lang="en-US" dirty="0" err="1" smtClean="0"/>
              <a:t>Dicke</a:t>
            </a:r>
            <a:r>
              <a:rPr lang="en-US" dirty="0" smtClean="0"/>
              <a:t>, Larry Finch, Sharon Jolly, Paul and Peg Nelson, John Seymour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pPr algn="ctr"/>
            <a:r>
              <a:rPr lang="en-US" dirty="0" smtClean="0"/>
              <a:t>What Can Be Done !!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839200" cy="5410200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Install rain barrels/cisterns at home and businesses to slow run off.</a:t>
            </a:r>
          </a:p>
          <a:p>
            <a:r>
              <a:rPr lang="en-US" dirty="0" smtClean="0"/>
              <a:t>Plant to improve tree canopy. Tree canopy can slow run off. (trees compensate about 10% for impervious surfaces)</a:t>
            </a:r>
          </a:p>
          <a:p>
            <a:r>
              <a:rPr lang="en-US" dirty="0" smtClean="0"/>
              <a:t>Don’t over fertilize lawns (Reduce nitrate &amp; phosphate run off)</a:t>
            </a:r>
          </a:p>
          <a:p>
            <a:r>
              <a:rPr lang="en-US" dirty="0" smtClean="0"/>
              <a:t>Join </a:t>
            </a:r>
            <a:r>
              <a:rPr lang="en-US" dirty="0" err="1" smtClean="0"/>
              <a:t>Arl</a:t>
            </a:r>
            <a:r>
              <a:rPr lang="en-US" dirty="0" smtClean="0"/>
              <a:t>. Co. “adopt a street and storm sewer health” program.</a:t>
            </a:r>
          </a:p>
          <a:p>
            <a:r>
              <a:rPr lang="en-US" dirty="0" smtClean="0"/>
              <a:t>Consider rain garden in yard or local park.</a:t>
            </a:r>
          </a:p>
          <a:p>
            <a:r>
              <a:rPr lang="en-US" dirty="0" smtClean="0"/>
              <a:t>Explore green streets as part of neighborhood conservation.</a:t>
            </a:r>
          </a:p>
          <a:p>
            <a:r>
              <a:rPr lang="en-US" dirty="0" smtClean="0"/>
              <a:t>Explore porous driveways.</a:t>
            </a:r>
          </a:p>
          <a:p>
            <a:r>
              <a:rPr lang="en-US" dirty="0" smtClean="0"/>
              <a:t>Control dog waste (keep on leash) Clean up waste in yards. (Pet waste run off--No. 1 source of e coli in Arlington streams)</a:t>
            </a:r>
          </a:p>
          <a:p>
            <a:pPr lvl="0"/>
            <a:r>
              <a:rPr lang="en-US" dirty="0" smtClean="0"/>
              <a:t>Organize a program in your neighborhood civic organization with Environmental Affairs</a:t>
            </a:r>
          </a:p>
          <a:p>
            <a:r>
              <a:rPr lang="en-US" dirty="0" smtClean="0"/>
              <a:t>Support better base line information &amp; additional monitoring. Limited monitoring of e coli in streams. Need monitoring of phosphates and nitrate levels and sources (Most pollution from unknown “non specific sources) (Reason </a:t>
            </a:r>
            <a:r>
              <a:rPr lang="en-US" smtClean="0"/>
              <a:t>for resolution-March 2012)</a:t>
            </a:r>
            <a:endParaRPr lang="en-US" dirty="0" smtClean="0"/>
          </a:p>
          <a:p>
            <a:endParaRPr lang="en-US" sz="2400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21</TotalTime>
  <Words>210</Words>
  <Application>Microsoft Office PowerPoint</Application>
  <PresentationFormat>On-screen Show (4:3)</PresentationFormat>
  <Paragraphs>16</Paragraphs>
  <Slides>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Flow</vt:lpstr>
      <vt:lpstr>Take Away Information: Stream &amp; Storm Sewer Health</vt:lpstr>
      <vt:lpstr>What Can Be Done !!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Take Away Information: Stream &amp; Storm Sewer Health</dc:title>
  <dc:creator>sjr</dc:creator>
  <cp:lastModifiedBy>sjr</cp:lastModifiedBy>
  <cp:revision>7</cp:revision>
  <dcterms:created xsi:type="dcterms:W3CDTF">2006-08-16T00:00:00Z</dcterms:created>
  <dcterms:modified xsi:type="dcterms:W3CDTF">2012-02-14T15:20:09Z</dcterms:modified>
</cp:coreProperties>
</file>